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3" r:id="rId3"/>
    <p:sldId id="261" r:id="rId4"/>
    <p:sldId id="262" r:id="rId5"/>
    <p:sldId id="258" r:id="rId6"/>
    <p:sldId id="259" r:id="rId7"/>
  </p:sldIdLst>
  <p:sldSz cx="7772400" cy="10058400"/>
  <p:notesSz cx="6858000" cy="93138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EA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28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F50E9-04AD-4FF6-BB81-708692B2B330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B4591-8A87-4610-9DCF-1BB66AF10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689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F50E9-04AD-4FF6-BB81-708692B2B330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B4591-8A87-4610-9DCF-1BB66AF10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333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F50E9-04AD-4FF6-BB81-708692B2B330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B4591-8A87-4610-9DCF-1BB66AF10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058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F50E9-04AD-4FF6-BB81-708692B2B330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B4591-8A87-4610-9DCF-1BB66AF10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340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F50E9-04AD-4FF6-BB81-708692B2B330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B4591-8A87-4610-9DCF-1BB66AF10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693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F50E9-04AD-4FF6-BB81-708692B2B330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B4591-8A87-4610-9DCF-1BB66AF10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082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F50E9-04AD-4FF6-BB81-708692B2B330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B4591-8A87-4610-9DCF-1BB66AF10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371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F50E9-04AD-4FF6-BB81-708692B2B330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B4591-8A87-4610-9DCF-1BB66AF10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931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F50E9-04AD-4FF6-BB81-708692B2B330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B4591-8A87-4610-9DCF-1BB66AF10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598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F50E9-04AD-4FF6-BB81-708692B2B330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B4591-8A87-4610-9DCF-1BB66AF10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985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F50E9-04AD-4FF6-BB81-708692B2B330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B4591-8A87-4610-9DCF-1BB66AF10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250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8F50E9-04AD-4FF6-BB81-708692B2B330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DB4591-8A87-4610-9DCF-1BB66AF10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527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teacherspayteachers.com/Product/STEM-Explorers-Bundle-Global-Engineering-Design-Challenges-4735908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orientaltrading.com/my-passport-sticker-books-a2-9_1081.fltr?sku=9%2F1081&amp;BP=PS544&amp;ms=search&amp;source=google&amp;cm_mmc=GooglePLA-_-736570281-_-44071635732-_-9%2F1081&amp;cm_mmca1=OTC%2BPLAs&amp;cm_mmca2=GooglePLAs&amp;cm_mmca3=PS544&amp;cm_mmca4=FS39&amp;cm_mmca5=Shopping&amp;cm_mmca6=PLAs&amp;cm_mmc10=Shopping&amp;cm_mmca11=9%2F1081&amp;cm_mmca12=12ct-My-Passport-Sticker-Books&amp;gclid=Cj0KCQjwuZDtBRDvARIsAPXFx3DpO6JzZfDasNZhvkjqMOJgqW1LlhcjSTuXzAXs9p4O9jtnc6grxyMaAjkzEALw_wcB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orientaltrading.com/my-passport-sticker-books-a2-9_1081.fltr?sku=9%2F1081&amp;BP=PS544&amp;ms=search&amp;source=google&amp;cm_mmc=GooglePLA-_-736570281-_-44071635732-_-9%2F1081&amp;cm_mmca1=OTC%2BPLAs&amp;cm_mmca2=GooglePLAs&amp;cm_mmca3=PS544&amp;cm_mmca4=FS39&amp;cm_mmca5=Shopping&amp;cm_mmca6=PLAs&amp;cm_mmc10=Shopping&amp;cm_mmca11=9%2F1081&amp;cm_mmca12=12ct-My-Passport-Sticker-Books&amp;gclid=Cj0KCQjwuZDtBRDvARIsAPXFx3DpO6JzZfDasNZhvkjqMOJgqW1LlhcjSTuXzAXs9p4O9jtnc6grxyMaAjkzEALw_wcB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teacherspayteachers.com/Product/STEM-Explorers-Bundle-Global-Engineering-Design-Challenges-4735908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0EA4E-9442-4F4F-B622-6F6247ECE0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939627"/>
            <a:ext cx="5105400" cy="1016000"/>
          </a:xfrm>
          <a:solidFill>
            <a:srgbClr val="17EAF5"/>
          </a:solidFill>
        </p:spPr>
        <p:txBody>
          <a:bodyPr>
            <a:normAutofit/>
          </a:bodyPr>
          <a:lstStyle/>
          <a:p>
            <a:pPr marL="406400" algn="l"/>
            <a:r>
              <a:rPr lang="en-US" sz="5400" dirty="0">
                <a:latin typeface="Aharoni" panose="02010803020104030203" pitchFamily="2" charset="-79"/>
                <a:cs typeface="Aharoni" panose="02010803020104030203" pitchFamily="2" charset="-79"/>
              </a:rPr>
              <a:t>United States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280E2A-CD1F-401C-9375-13DFF4159A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2445" y="6090716"/>
            <a:ext cx="2830113" cy="2428451"/>
          </a:xfrm>
        </p:spPr>
        <p:txBody>
          <a:bodyPr/>
          <a:lstStyle/>
          <a:p>
            <a:r>
              <a:rPr lang="en-US" dirty="0">
                <a:latin typeface="Arial Nova" panose="020B0504020202020204" pitchFamily="34" charset="0"/>
              </a:rPr>
              <a:t>To be used with the </a:t>
            </a:r>
            <a:r>
              <a:rPr lang="en-US" dirty="0">
                <a:latin typeface="Arial Nova" panose="020B0504020202020204" pitchFamily="34" charset="0"/>
                <a:hlinkClick r:id="rId2"/>
              </a:rPr>
              <a:t>STEM Explorers Curriculum</a:t>
            </a:r>
            <a:r>
              <a:rPr lang="en-US" dirty="0">
                <a:latin typeface="Arial Nova" panose="020B0504020202020204" pitchFamily="34" charset="0"/>
              </a:rPr>
              <a:t>!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867477F7-ECAB-4ED1-BF11-BB79E25097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5598" y="-639186"/>
            <a:ext cx="3886200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2F9D4B0-40B4-4E79-ABD4-BADEAE85E854}"/>
              </a:ext>
            </a:extLst>
          </p:cNvPr>
          <p:cNvSpPr/>
          <p:nvPr/>
        </p:nvSpPr>
        <p:spPr>
          <a:xfrm>
            <a:off x="101600" y="101600"/>
            <a:ext cx="7531100" cy="9829800"/>
          </a:xfrm>
          <a:prstGeom prst="rect">
            <a:avLst/>
          </a:prstGeom>
          <a:noFill/>
          <a:ln w="57150">
            <a:solidFill>
              <a:srgbClr val="17EA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stack of flyers on a table&#10;&#10;Description automatically generated">
            <a:extLst>
              <a:ext uri="{FF2B5EF4-FFF2-40B4-BE49-F238E27FC236}">
                <a16:creationId xmlns:a16="http://schemas.microsoft.com/office/drawing/2014/main" id="{FD8D9D95-0C2D-4B40-A466-0C80ABC10F9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3"/>
          <a:stretch/>
        </p:blipFill>
        <p:spPr>
          <a:xfrm>
            <a:off x="2972988" y="4651355"/>
            <a:ext cx="4469212" cy="4485645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F4EC7D8-71C4-4C83-954C-D9A515C2853C}"/>
              </a:ext>
            </a:extLst>
          </p:cNvPr>
          <p:cNvSpPr txBox="1">
            <a:spLocks/>
          </p:cNvSpPr>
          <p:nvPr/>
        </p:nvSpPr>
        <p:spPr>
          <a:xfrm>
            <a:off x="0" y="3195271"/>
            <a:ext cx="7442200" cy="1016000"/>
          </a:xfrm>
          <a:prstGeom prst="rect">
            <a:avLst/>
          </a:prstGeom>
          <a:solidFill>
            <a:srgbClr val="17EAF5"/>
          </a:solidFill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7772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06400" algn="l"/>
            <a:r>
              <a:rPr lang="en-US" sz="6000" dirty="0">
                <a:latin typeface="Aharoni" panose="02010803020104030203" pitchFamily="2" charset="-79"/>
                <a:cs typeface="Aharoni" panose="02010803020104030203" pitchFamily="2" charset="-79"/>
              </a:rPr>
              <a:t>Passport Templates</a:t>
            </a:r>
          </a:p>
        </p:txBody>
      </p:sp>
    </p:spTree>
    <p:extLst>
      <p:ext uri="{BB962C8B-B14F-4D97-AF65-F5344CB8AC3E}">
        <p14:creationId xmlns:p14="http://schemas.microsoft.com/office/powerpoint/2010/main" val="3583206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2">
            <a:extLst>
              <a:ext uri="{FF2B5EF4-FFF2-40B4-BE49-F238E27FC236}">
                <a16:creationId xmlns:a16="http://schemas.microsoft.com/office/drawing/2014/main" id="{FBAAE8B1-E581-4EEB-A01C-8A8363E57E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77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63A3518-2FF8-4916-9943-05E663C90178}"/>
              </a:ext>
            </a:extLst>
          </p:cNvPr>
          <p:cNvSpPr txBox="1"/>
          <p:nvPr/>
        </p:nvSpPr>
        <p:spPr>
          <a:xfrm>
            <a:off x="152400" y="95250"/>
            <a:ext cx="7518400" cy="11017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100" b="1" dirty="0">
                <a:latin typeface="Arial Nova" panose="020B0504020202020204" pitchFamily="34" charset="0"/>
              </a:rPr>
              <a:t>Directions</a:t>
            </a:r>
            <a:r>
              <a:rPr lang="en-US" sz="1100" dirty="0">
                <a:latin typeface="Arial Nova" panose="020B0504020202020204" pitchFamily="34" charset="0"/>
              </a:rPr>
              <a:t>:</a:t>
            </a:r>
          </a:p>
          <a:p>
            <a:pPr marL="342900" indent="-342900">
              <a:buAutoNum type="arabicPeriod"/>
            </a:pPr>
            <a:r>
              <a:rPr lang="en-US" sz="1100" dirty="0">
                <a:latin typeface="Arial Nova" panose="020B0504020202020204" pitchFamily="34" charset="0"/>
              </a:rPr>
              <a:t>Add child’s information where indicated below.</a:t>
            </a:r>
          </a:p>
          <a:p>
            <a:pPr marL="342900" indent="-342900">
              <a:buAutoNum type="arabicPeriod"/>
            </a:pPr>
            <a:r>
              <a:rPr lang="en-US" sz="1100" dirty="0">
                <a:latin typeface="Arial Nova" panose="020B0504020202020204" pitchFamily="34" charset="0"/>
              </a:rPr>
              <a:t>Add students’ pictures or self portrait illustrations in the boxes on the left.</a:t>
            </a:r>
          </a:p>
          <a:p>
            <a:pPr marL="342900" indent="-342900">
              <a:buAutoNum type="arabicPeriod"/>
            </a:pPr>
            <a:r>
              <a:rPr lang="en-US" sz="1100" dirty="0">
                <a:latin typeface="Arial Nova" panose="020B0504020202020204" pitchFamily="34" charset="0"/>
              </a:rPr>
              <a:t>Print and paste into passports like </a:t>
            </a:r>
            <a:r>
              <a:rPr lang="en-US" sz="1100" dirty="0">
                <a:latin typeface="Arial Nova" panose="020B0504020202020204" pitchFamily="34" charset="0"/>
                <a:hlinkClick r:id="rId2"/>
              </a:rPr>
              <a:t>these</a:t>
            </a:r>
            <a:r>
              <a:rPr lang="en-US" sz="1100" dirty="0">
                <a:latin typeface="Arial Nova" panose="020B0504020202020204" pitchFamily="34" charset="0"/>
              </a:rPr>
              <a:t> from Oriental Trading Company, or make your own using the following pages. </a:t>
            </a:r>
          </a:p>
          <a:p>
            <a:pPr marL="342900" indent="-342900">
              <a:buAutoNum type="arabicPeriod"/>
            </a:pPr>
            <a:r>
              <a:rPr lang="en-US" sz="1100" dirty="0">
                <a:latin typeface="Arial Nova" panose="020B0504020202020204" pitchFamily="34" charset="0"/>
              </a:rPr>
              <a:t>If making your own, print and fold in half length-wise; then fold in half width-wise. Staple page 4 inside of page 3 to make a passport book.  Paste the  passport information below inside  the front cover where indicated.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652F9ED-2398-443A-BD8F-DA60DD3490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5005" y="1478385"/>
            <a:ext cx="4836795" cy="2751320"/>
          </a:xfrm>
          <a:prstGeom prst="rect">
            <a:avLst/>
          </a:prstGeom>
        </p:spPr>
      </p:pic>
      <p:sp>
        <p:nvSpPr>
          <p:cNvPr id="29" name="Text Box 2">
            <a:extLst>
              <a:ext uri="{FF2B5EF4-FFF2-40B4-BE49-F238E27FC236}">
                <a16:creationId xmlns:a16="http://schemas.microsoft.com/office/drawing/2014/main" id="{5990D74B-B1B1-424F-9F2D-4784916062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1863" y="2038223"/>
            <a:ext cx="1971675" cy="20764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Name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--------------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Nationality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UNITED STATES OF AMERICA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Date of Birth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--/--/----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Date of Issue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---------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Date of Expiration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---------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24BC2A4-954F-49A5-AD35-71236A7EE26B}"/>
              </a:ext>
            </a:extLst>
          </p:cNvPr>
          <p:cNvSpPr/>
          <p:nvPr/>
        </p:nvSpPr>
        <p:spPr>
          <a:xfrm>
            <a:off x="794934" y="2228215"/>
            <a:ext cx="1422400" cy="180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081683AD-75DE-494D-8DA3-18F4B6226E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5005" y="4310485"/>
            <a:ext cx="4836795" cy="2751320"/>
          </a:xfrm>
          <a:prstGeom prst="rect">
            <a:avLst/>
          </a:prstGeom>
        </p:spPr>
      </p:pic>
      <p:sp>
        <p:nvSpPr>
          <p:cNvPr id="32" name="Text Box 2">
            <a:extLst>
              <a:ext uri="{FF2B5EF4-FFF2-40B4-BE49-F238E27FC236}">
                <a16:creationId xmlns:a16="http://schemas.microsoft.com/office/drawing/2014/main" id="{9AB791AE-8AB7-40EC-94AC-30D20C09E8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1863" y="4870323"/>
            <a:ext cx="1971675" cy="20764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Name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--------------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Nationality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UNITED STATES OF AMERICA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Date of Birth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--/--/----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Date of Issue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---------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Date of Expiration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---------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28E2C67-98FD-47DA-93BA-B3F73FA96B5F}"/>
              </a:ext>
            </a:extLst>
          </p:cNvPr>
          <p:cNvSpPr/>
          <p:nvPr/>
        </p:nvSpPr>
        <p:spPr>
          <a:xfrm>
            <a:off x="794934" y="5060315"/>
            <a:ext cx="1422400" cy="180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6F62088F-6A5E-466E-A49F-08744C0207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5005" y="7142585"/>
            <a:ext cx="4836795" cy="2751320"/>
          </a:xfrm>
          <a:prstGeom prst="rect">
            <a:avLst/>
          </a:prstGeom>
        </p:spPr>
      </p:pic>
      <p:sp>
        <p:nvSpPr>
          <p:cNvPr id="35" name="Text Box 2">
            <a:extLst>
              <a:ext uri="{FF2B5EF4-FFF2-40B4-BE49-F238E27FC236}">
                <a16:creationId xmlns:a16="http://schemas.microsoft.com/office/drawing/2014/main" id="{238AE058-ACBB-4D02-8C41-67F4C1AF48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1863" y="7715123"/>
            <a:ext cx="1971675" cy="20764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Name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--------------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Nationality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UNITED STATES OF AMERICA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Date of Birth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--/--/----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Date of Issue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---------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Date of Expiration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---------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A05DF2A-E72B-411A-A748-DEE125A866BF}"/>
              </a:ext>
            </a:extLst>
          </p:cNvPr>
          <p:cNvSpPr/>
          <p:nvPr/>
        </p:nvSpPr>
        <p:spPr>
          <a:xfrm>
            <a:off x="794934" y="7905115"/>
            <a:ext cx="1422400" cy="180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264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blue textile">
            <a:extLst>
              <a:ext uri="{FF2B5EF4-FFF2-40B4-BE49-F238E27FC236}">
                <a16:creationId xmlns:a16="http://schemas.microsoft.com/office/drawing/2014/main" id="{E4EFBF44-6E26-4230-BDB9-E9D5B0BB4C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1"/>
          <a:stretch/>
        </p:blipFill>
        <p:spPr bwMode="auto">
          <a:xfrm>
            <a:off x="0" y="5029200"/>
            <a:ext cx="77724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503ABAE-E7AE-4546-A7D4-77ECBF2455A3}"/>
              </a:ext>
            </a:extLst>
          </p:cNvPr>
          <p:cNvSpPr/>
          <p:nvPr/>
        </p:nvSpPr>
        <p:spPr>
          <a:xfrm>
            <a:off x="0" y="5029200"/>
            <a:ext cx="3886200" cy="5029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1923D665-A9E8-4C73-87E0-CDA964DF5C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001"/>
          <a:stretch/>
        </p:blipFill>
        <p:spPr bwMode="auto">
          <a:xfrm>
            <a:off x="0" y="1"/>
            <a:ext cx="77724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4137840-3FCD-4936-9408-67406632DB08}"/>
              </a:ext>
            </a:extLst>
          </p:cNvPr>
          <p:cNvSpPr/>
          <p:nvPr/>
        </p:nvSpPr>
        <p:spPr>
          <a:xfrm>
            <a:off x="3886200" y="5029200"/>
            <a:ext cx="3886200" cy="5029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6" name="Picture 6" descr="Earth silhouette">
            <a:extLst>
              <a:ext uri="{FF2B5EF4-FFF2-40B4-BE49-F238E27FC236}">
                <a16:creationId xmlns:a16="http://schemas.microsoft.com/office/drawing/2014/main" id="{13DC1A36-D910-4646-8C85-85C3E21403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87245">
            <a:off x="5087507" y="7214049"/>
            <a:ext cx="1491269" cy="1491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Travel suitcase vector illustration">
            <a:extLst>
              <a:ext uri="{FF2B5EF4-FFF2-40B4-BE49-F238E27FC236}">
                <a16:creationId xmlns:a16="http://schemas.microsoft.com/office/drawing/2014/main" id="{B5F62940-29B0-4F1A-BE8A-92DDE08566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639508">
            <a:off x="202573" y="283448"/>
            <a:ext cx="1224979" cy="1075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0D8C119-84C1-4A44-ACBC-64C94E4F04B2}"/>
              </a:ext>
            </a:extLst>
          </p:cNvPr>
          <p:cNvSpPr/>
          <p:nvPr/>
        </p:nvSpPr>
        <p:spPr>
          <a:xfrm>
            <a:off x="4371594" y="5745951"/>
            <a:ext cx="297389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270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 Antiqua" panose="02040602050305030304" pitchFamily="18" charset="0"/>
              </a:rPr>
              <a:t>PASSPORT</a:t>
            </a:r>
          </a:p>
        </p:txBody>
      </p:sp>
      <p:pic>
        <p:nvPicPr>
          <p:cNvPr id="16" name="Picture 6" descr="Earth silhouette">
            <a:extLst>
              <a:ext uri="{FF2B5EF4-FFF2-40B4-BE49-F238E27FC236}">
                <a16:creationId xmlns:a16="http://schemas.microsoft.com/office/drawing/2014/main" id="{E34E0D88-0FAD-4637-A9F7-8B4A076DD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87245">
            <a:off x="5112906" y="7252149"/>
            <a:ext cx="1491269" cy="1491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Steam engine">
            <a:extLst>
              <a:ext uri="{FF2B5EF4-FFF2-40B4-BE49-F238E27FC236}">
                <a16:creationId xmlns:a16="http://schemas.microsoft.com/office/drawing/2014/main" id="{A7DA20EB-BAD8-4BE0-8C98-E520360C10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alphaModFix amt="2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9034" y="4135938"/>
            <a:ext cx="1884066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5B711D14-C36A-4719-ABD6-AC221311460F}"/>
              </a:ext>
            </a:extLst>
          </p:cNvPr>
          <p:cNvSpPr/>
          <p:nvPr/>
        </p:nvSpPr>
        <p:spPr>
          <a:xfrm rot="10800000">
            <a:off x="4492972" y="96203"/>
            <a:ext cx="2731135" cy="4836795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433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9B24C5D6-F0FA-4D08-BB02-566DCF5C87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001"/>
          <a:stretch/>
        </p:blipFill>
        <p:spPr bwMode="auto">
          <a:xfrm>
            <a:off x="0" y="1"/>
            <a:ext cx="77724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0A306A35-F07B-48C2-9C75-FD6C6B2FC8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001"/>
          <a:stretch/>
        </p:blipFill>
        <p:spPr bwMode="auto">
          <a:xfrm>
            <a:off x="0" y="5029200"/>
            <a:ext cx="77724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reeform: Shape 6">
            <a:extLst>
              <a:ext uri="{FF2B5EF4-FFF2-40B4-BE49-F238E27FC236}">
                <a16:creationId xmlns:a16="http://schemas.microsoft.com/office/drawing/2014/main" id="{FB7D8EF4-E602-4143-A79B-4C71C22237C0}"/>
              </a:ext>
            </a:extLst>
          </p:cNvPr>
          <p:cNvSpPr/>
          <p:nvPr/>
        </p:nvSpPr>
        <p:spPr>
          <a:xfrm>
            <a:off x="838200" y="-12701"/>
            <a:ext cx="5829300" cy="3980945"/>
          </a:xfrm>
          <a:custGeom>
            <a:avLst/>
            <a:gdLst>
              <a:gd name="connsiteX0" fmla="*/ 0 w 6604000"/>
              <a:gd name="connsiteY0" fmla="*/ 0 h 4368800"/>
              <a:gd name="connsiteX1" fmla="*/ 76200 w 6604000"/>
              <a:gd name="connsiteY1" fmla="*/ 127000 h 4368800"/>
              <a:gd name="connsiteX2" fmla="*/ 127000 w 6604000"/>
              <a:gd name="connsiteY2" fmla="*/ 203200 h 4368800"/>
              <a:gd name="connsiteX3" fmla="*/ 139700 w 6604000"/>
              <a:gd name="connsiteY3" fmla="*/ 241300 h 4368800"/>
              <a:gd name="connsiteX4" fmla="*/ 177800 w 6604000"/>
              <a:gd name="connsiteY4" fmla="*/ 266700 h 4368800"/>
              <a:gd name="connsiteX5" fmla="*/ 228600 w 6604000"/>
              <a:gd name="connsiteY5" fmla="*/ 330200 h 4368800"/>
              <a:gd name="connsiteX6" fmla="*/ 279400 w 6604000"/>
              <a:gd name="connsiteY6" fmla="*/ 393700 h 4368800"/>
              <a:gd name="connsiteX7" fmla="*/ 292100 w 6604000"/>
              <a:gd name="connsiteY7" fmla="*/ 431800 h 4368800"/>
              <a:gd name="connsiteX8" fmla="*/ 330200 w 6604000"/>
              <a:gd name="connsiteY8" fmla="*/ 457200 h 4368800"/>
              <a:gd name="connsiteX9" fmla="*/ 368300 w 6604000"/>
              <a:gd name="connsiteY9" fmla="*/ 495300 h 4368800"/>
              <a:gd name="connsiteX10" fmla="*/ 431800 w 6604000"/>
              <a:gd name="connsiteY10" fmla="*/ 546100 h 4368800"/>
              <a:gd name="connsiteX11" fmla="*/ 469900 w 6604000"/>
              <a:gd name="connsiteY11" fmla="*/ 584200 h 4368800"/>
              <a:gd name="connsiteX12" fmla="*/ 508000 w 6604000"/>
              <a:gd name="connsiteY12" fmla="*/ 609600 h 4368800"/>
              <a:gd name="connsiteX13" fmla="*/ 533400 w 6604000"/>
              <a:gd name="connsiteY13" fmla="*/ 647700 h 4368800"/>
              <a:gd name="connsiteX14" fmla="*/ 571500 w 6604000"/>
              <a:gd name="connsiteY14" fmla="*/ 660400 h 4368800"/>
              <a:gd name="connsiteX15" fmla="*/ 685800 w 6604000"/>
              <a:gd name="connsiteY15" fmla="*/ 736600 h 4368800"/>
              <a:gd name="connsiteX16" fmla="*/ 723900 w 6604000"/>
              <a:gd name="connsiteY16" fmla="*/ 762000 h 4368800"/>
              <a:gd name="connsiteX17" fmla="*/ 838200 w 6604000"/>
              <a:gd name="connsiteY17" fmla="*/ 825500 h 4368800"/>
              <a:gd name="connsiteX18" fmla="*/ 876300 w 6604000"/>
              <a:gd name="connsiteY18" fmla="*/ 850900 h 4368800"/>
              <a:gd name="connsiteX19" fmla="*/ 914400 w 6604000"/>
              <a:gd name="connsiteY19" fmla="*/ 863600 h 4368800"/>
              <a:gd name="connsiteX20" fmla="*/ 990600 w 6604000"/>
              <a:gd name="connsiteY20" fmla="*/ 914400 h 4368800"/>
              <a:gd name="connsiteX21" fmla="*/ 1066800 w 6604000"/>
              <a:gd name="connsiteY21" fmla="*/ 952500 h 4368800"/>
              <a:gd name="connsiteX22" fmla="*/ 1104900 w 6604000"/>
              <a:gd name="connsiteY22" fmla="*/ 965200 h 4368800"/>
              <a:gd name="connsiteX23" fmla="*/ 1143000 w 6604000"/>
              <a:gd name="connsiteY23" fmla="*/ 990600 h 4368800"/>
              <a:gd name="connsiteX24" fmla="*/ 1219200 w 6604000"/>
              <a:gd name="connsiteY24" fmla="*/ 1016000 h 4368800"/>
              <a:gd name="connsiteX25" fmla="*/ 1295400 w 6604000"/>
              <a:gd name="connsiteY25" fmla="*/ 1054100 h 4368800"/>
              <a:gd name="connsiteX26" fmla="*/ 1333500 w 6604000"/>
              <a:gd name="connsiteY26" fmla="*/ 1079500 h 4368800"/>
              <a:gd name="connsiteX27" fmla="*/ 1422400 w 6604000"/>
              <a:gd name="connsiteY27" fmla="*/ 1104900 h 4368800"/>
              <a:gd name="connsiteX28" fmla="*/ 1498600 w 6604000"/>
              <a:gd name="connsiteY28" fmla="*/ 1130300 h 4368800"/>
              <a:gd name="connsiteX29" fmla="*/ 1536700 w 6604000"/>
              <a:gd name="connsiteY29" fmla="*/ 1143000 h 4368800"/>
              <a:gd name="connsiteX30" fmla="*/ 1600200 w 6604000"/>
              <a:gd name="connsiteY30" fmla="*/ 1155700 h 4368800"/>
              <a:gd name="connsiteX31" fmla="*/ 1689100 w 6604000"/>
              <a:gd name="connsiteY31" fmla="*/ 1181100 h 4368800"/>
              <a:gd name="connsiteX32" fmla="*/ 1790700 w 6604000"/>
              <a:gd name="connsiteY32" fmla="*/ 1193800 h 4368800"/>
              <a:gd name="connsiteX33" fmla="*/ 1879600 w 6604000"/>
              <a:gd name="connsiteY33" fmla="*/ 1206500 h 4368800"/>
              <a:gd name="connsiteX34" fmla="*/ 1943100 w 6604000"/>
              <a:gd name="connsiteY34" fmla="*/ 1219200 h 4368800"/>
              <a:gd name="connsiteX35" fmla="*/ 2108200 w 6604000"/>
              <a:gd name="connsiteY35" fmla="*/ 1231900 h 4368800"/>
              <a:gd name="connsiteX36" fmla="*/ 2679700 w 6604000"/>
              <a:gd name="connsiteY36" fmla="*/ 1193800 h 4368800"/>
              <a:gd name="connsiteX37" fmla="*/ 2794000 w 6604000"/>
              <a:gd name="connsiteY37" fmla="*/ 1155700 h 4368800"/>
              <a:gd name="connsiteX38" fmla="*/ 2832100 w 6604000"/>
              <a:gd name="connsiteY38" fmla="*/ 1143000 h 4368800"/>
              <a:gd name="connsiteX39" fmla="*/ 2870200 w 6604000"/>
              <a:gd name="connsiteY39" fmla="*/ 1130300 h 4368800"/>
              <a:gd name="connsiteX40" fmla="*/ 2946400 w 6604000"/>
              <a:gd name="connsiteY40" fmla="*/ 1079500 h 4368800"/>
              <a:gd name="connsiteX41" fmla="*/ 2971800 w 6604000"/>
              <a:gd name="connsiteY41" fmla="*/ 1041400 h 4368800"/>
              <a:gd name="connsiteX42" fmla="*/ 3009900 w 6604000"/>
              <a:gd name="connsiteY42" fmla="*/ 1016000 h 4368800"/>
              <a:gd name="connsiteX43" fmla="*/ 3022600 w 6604000"/>
              <a:gd name="connsiteY43" fmla="*/ 977900 h 4368800"/>
              <a:gd name="connsiteX44" fmla="*/ 3048000 w 6604000"/>
              <a:gd name="connsiteY44" fmla="*/ 939800 h 4368800"/>
              <a:gd name="connsiteX45" fmla="*/ 3073400 w 6604000"/>
              <a:gd name="connsiteY45" fmla="*/ 863600 h 4368800"/>
              <a:gd name="connsiteX46" fmla="*/ 3086100 w 6604000"/>
              <a:gd name="connsiteY46" fmla="*/ 825500 h 4368800"/>
              <a:gd name="connsiteX47" fmla="*/ 3073400 w 6604000"/>
              <a:gd name="connsiteY47" fmla="*/ 596900 h 4368800"/>
              <a:gd name="connsiteX48" fmla="*/ 3060700 w 6604000"/>
              <a:gd name="connsiteY48" fmla="*/ 558800 h 4368800"/>
              <a:gd name="connsiteX49" fmla="*/ 3022600 w 6604000"/>
              <a:gd name="connsiteY49" fmla="*/ 546100 h 4368800"/>
              <a:gd name="connsiteX50" fmla="*/ 2946400 w 6604000"/>
              <a:gd name="connsiteY50" fmla="*/ 495300 h 4368800"/>
              <a:gd name="connsiteX51" fmla="*/ 2908300 w 6604000"/>
              <a:gd name="connsiteY51" fmla="*/ 469900 h 4368800"/>
              <a:gd name="connsiteX52" fmla="*/ 2832100 w 6604000"/>
              <a:gd name="connsiteY52" fmla="*/ 444500 h 4368800"/>
              <a:gd name="connsiteX53" fmla="*/ 2794000 w 6604000"/>
              <a:gd name="connsiteY53" fmla="*/ 431800 h 4368800"/>
              <a:gd name="connsiteX54" fmla="*/ 2743200 w 6604000"/>
              <a:gd name="connsiteY54" fmla="*/ 419100 h 4368800"/>
              <a:gd name="connsiteX55" fmla="*/ 2489200 w 6604000"/>
              <a:gd name="connsiteY55" fmla="*/ 431800 h 4368800"/>
              <a:gd name="connsiteX56" fmla="*/ 2362200 w 6604000"/>
              <a:gd name="connsiteY56" fmla="*/ 469900 h 4368800"/>
              <a:gd name="connsiteX57" fmla="*/ 2324100 w 6604000"/>
              <a:gd name="connsiteY57" fmla="*/ 495300 h 4368800"/>
              <a:gd name="connsiteX58" fmla="*/ 2286000 w 6604000"/>
              <a:gd name="connsiteY58" fmla="*/ 508000 h 4368800"/>
              <a:gd name="connsiteX59" fmla="*/ 2171700 w 6604000"/>
              <a:gd name="connsiteY59" fmla="*/ 571500 h 4368800"/>
              <a:gd name="connsiteX60" fmla="*/ 2082800 w 6604000"/>
              <a:gd name="connsiteY60" fmla="*/ 673100 h 4368800"/>
              <a:gd name="connsiteX61" fmla="*/ 2070100 w 6604000"/>
              <a:gd name="connsiteY61" fmla="*/ 711200 h 4368800"/>
              <a:gd name="connsiteX62" fmla="*/ 2044700 w 6604000"/>
              <a:gd name="connsiteY62" fmla="*/ 749300 h 4368800"/>
              <a:gd name="connsiteX63" fmla="*/ 2019300 w 6604000"/>
              <a:gd name="connsiteY63" fmla="*/ 825500 h 4368800"/>
              <a:gd name="connsiteX64" fmla="*/ 2032000 w 6604000"/>
              <a:gd name="connsiteY64" fmla="*/ 1244600 h 4368800"/>
              <a:gd name="connsiteX65" fmla="*/ 2108200 w 6604000"/>
              <a:gd name="connsiteY65" fmla="*/ 1397000 h 4368800"/>
              <a:gd name="connsiteX66" fmla="*/ 2133600 w 6604000"/>
              <a:gd name="connsiteY66" fmla="*/ 1435100 h 4368800"/>
              <a:gd name="connsiteX67" fmla="*/ 2159000 w 6604000"/>
              <a:gd name="connsiteY67" fmla="*/ 1473200 h 4368800"/>
              <a:gd name="connsiteX68" fmla="*/ 2184400 w 6604000"/>
              <a:gd name="connsiteY68" fmla="*/ 1511300 h 4368800"/>
              <a:gd name="connsiteX69" fmla="*/ 2222500 w 6604000"/>
              <a:gd name="connsiteY69" fmla="*/ 1536700 h 4368800"/>
              <a:gd name="connsiteX70" fmla="*/ 2286000 w 6604000"/>
              <a:gd name="connsiteY70" fmla="*/ 1612900 h 4368800"/>
              <a:gd name="connsiteX71" fmla="*/ 2362200 w 6604000"/>
              <a:gd name="connsiteY71" fmla="*/ 1663700 h 4368800"/>
              <a:gd name="connsiteX72" fmla="*/ 2425700 w 6604000"/>
              <a:gd name="connsiteY72" fmla="*/ 1714500 h 4368800"/>
              <a:gd name="connsiteX73" fmla="*/ 2501900 w 6604000"/>
              <a:gd name="connsiteY73" fmla="*/ 1765300 h 4368800"/>
              <a:gd name="connsiteX74" fmla="*/ 2590800 w 6604000"/>
              <a:gd name="connsiteY74" fmla="*/ 1816100 h 4368800"/>
              <a:gd name="connsiteX75" fmla="*/ 2667000 w 6604000"/>
              <a:gd name="connsiteY75" fmla="*/ 1866900 h 4368800"/>
              <a:gd name="connsiteX76" fmla="*/ 2705100 w 6604000"/>
              <a:gd name="connsiteY76" fmla="*/ 1879600 h 4368800"/>
              <a:gd name="connsiteX77" fmla="*/ 2743200 w 6604000"/>
              <a:gd name="connsiteY77" fmla="*/ 1905000 h 4368800"/>
              <a:gd name="connsiteX78" fmla="*/ 2819400 w 6604000"/>
              <a:gd name="connsiteY78" fmla="*/ 1930400 h 4368800"/>
              <a:gd name="connsiteX79" fmla="*/ 2882900 w 6604000"/>
              <a:gd name="connsiteY79" fmla="*/ 1968500 h 4368800"/>
              <a:gd name="connsiteX80" fmla="*/ 2959100 w 6604000"/>
              <a:gd name="connsiteY80" fmla="*/ 1993900 h 4368800"/>
              <a:gd name="connsiteX81" fmla="*/ 2997200 w 6604000"/>
              <a:gd name="connsiteY81" fmla="*/ 2006600 h 4368800"/>
              <a:gd name="connsiteX82" fmla="*/ 3098800 w 6604000"/>
              <a:gd name="connsiteY82" fmla="*/ 2032000 h 4368800"/>
              <a:gd name="connsiteX83" fmla="*/ 3136900 w 6604000"/>
              <a:gd name="connsiteY83" fmla="*/ 2057400 h 4368800"/>
              <a:gd name="connsiteX84" fmla="*/ 3187700 w 6604000"/>
              <a:gd name="connsiteY84" fmla="*/ 2070100 h 4368800"/>
              <a:gd name="connsiteX85" fmla="*/ 3251200 w 6604000"/>
              <a:gd name="connsiteY85" fmla="*/ 2082800 h 4368800"/>
              <a:gd name="connsiteX86" fmla="*/ 3327400 w 6604000"/>
              <a:gd name="connsiteY86" fmla="*/ 2095500 h 4368800"/>
              <a:gd name="connsiteX87" fmla="*/ 3365500 w 6604000"/>
              <a:gd name="connsiteY87" fmla="*/ 2108200 h 4368800"/>
              <a:gd name="connsiteX88" fmla="*/ 3454400 w 6604000"/>
              <a:gd name="connsiteY88" fmla="*/ 2120900 h 4368800"/>
              <a:gd name="connsiteX89" fmla="*/ 3657600 w 6604000"/>
              <a:gd name="connsiteY89" fmla="*/ 2146300 h 4368800"/>
              <a:gd name="connsiteX90" fmla="*/ 3810000 w 6604000"/>
              <a:gd name="connsiteY90" fmla="*/ 2171700 h 4368800"/>
              <a:gd name="connsiteX91" fmla="*/ 4013200 w 6604000"/>
              <a:gd name="connsiteY91" fmla="*/ 2209800 h 4368800"/>
              <a:gd name="connsiteX92" fmla="*/ 4140200 w 6604000"/>
              <a:gd name="connsiteY92" fmla="*/ 2235200 h 4368800"/>
              <a:gd name="connsiteX93" fmla="*/ 4229100 w 6604000"/>
              <a:gd name="connsiteY93" fmla="*/ 2260600 h 4368800"/>
              <a:gd name="connsiteX94" fmla="*/ 4292600 w 6604000"/>
              <a:gd name="connsiteY94" fmla="*/ 2273300 h 4368800"/>
              <a:gd name="connsiteX95" fmla="*/ 4330700 w 6604000"/>
              <a:gd name="connsiteY95" fmla="*/ 2286000 h 4368800"/>
              <a:gd name="connsiteX96" fmla="*/ 4381500 w 6604000"/>
              <a:gd name="connsiteY96" fmla="*/ 2298700 h 4368800"/>
              <a:gd name="connsiteX97" fmla="*/ 4432300 w 6604000"/>
              <a:gd name="connsiteY97" fmla="*/ 2324100 h 4368800"/>
              <a:gd name="connsiteX98" fmla="*/ 4495800 w 6604000"/>
              <a:gd name="connsiteY98" fmla="*/ 2336800 h 4368800"/>
              <a:gd name="connsiteX99" fmla="*/ 4597400 w 6604000"/>
              <a:gd name="connsiteY99" fmla="*/ 2362200 h 4368800"/>
              <a:gd name="connsiteX100" fmla="*/ 4660900 w 6604000"/>
              <a:gd name="connsiteY100" fmla="*/ 2374900 h 4368800"/>
              <a:gd name="connsiteX101" fmla="*/ 4699000 w 6604000"/>
              <a:gd name="connsiteY101" fmla="*/ 2387600 h 4368800"/>
              <a:gd name="connsiteX102" fmla="*/ 4749800 w 6604000"/>
              <a:gd name="connsiteY102" fmla="*/ 2400300 h 4368800"/>
              <a:gd name="connsiteX103" fmla="*/ 4787900 w 6604000"/>
              <a:gd name="connsiteY103" fmla="*/ 2425700 h 4368800"/>
              <a:gd name="connsiteX104" fmla="*/ 4876800 w 6604000"/>
              <a:gd name="connsiteY104" fmla="*/ 2451100 h 4368800"/>
              <a:gd name="connsiteX105" fmla="*/ 4914900 w 6604000"/>
              <a:gd name="connsiteY105" fmla="*/ 2476500 h 4368800"/>
              <a:gd name="connsiteX106" fmla="*/ 5003800 w 6604000"/>
              <a:gd name="connsiteY106" fmla="*/ 2501900 h 4368800"/>
              <a:gd name="connsiteX107" fmla="*/ 5041900 w 6604000"/>
              <a:gd name="connsiteY107" fmla="*/ 2527300 h 4368800"/>
              <a:gd name="connsiteX108" fmla="*/ 5080000 w 6604000"/>
              <a:gd name="connsiteY108" fmla="*/ 2540000 h 4368800"/>
              <a:gd name="connsiteX109" fmla="*/ 5156200 w 6604000"/>
              <a:gd name="connsiteY109" fmla="*/ 2590800 h 4368800"/>
              <a:gd name="connsiteX110" fmla="*/ 5232400 w 6604000"/>
              <a:gd name="connsiteY110" fmla="*/ 2616200 h 4368800"/>
              <a:gd name="connsiteX111" fmla="*/ 5321300 w 6604000"/>
              <a:gd name="connsiteY111" fmla="*/ 2679700 h 4368800"/>
              <a:gd name="connsiteX112" fmla="*/ 5448300 w 6604000"/>
              <a:gd name="connsiteY112" fmla="*/ 2768600 h 4368800"/>
              <a:gd name="connsiteX113" fmla="*/ 5562600 w 6604000"/>
              <a:gd name="connsiteY113" fmla="*/ 2870200 h 4368800"/>
              <a:gd name="connsiteX114" fmla="*/ 5626100 w 6604000"/>
              <a:gd name="connsiteY114" fmla="*/ 2946400 h 4368800"/>
              <a:gd name="connsiteX115" fmla="*/ 5664200 w 6604000"/>
              <a:gd name="connsiteY115" fmla="*/ 2997200 h 4368800"/>
              <a:gd name="connsiteX116" fmla="*/ 5715000 w 6604000"/>
              <a:gd name="connsiteY116" fmla="*/ 3073400 h 4368800"/>
              <a:gd name="connsiteX117" fmla="*/ 5740400 w 6604000"/>
              <a:gd name="connsiteY117" fmla="*/ 3149600 h 4368800"/>
              <a:gd name="connsiteX118" fmla="*/ 5765800 w 6604000"/>
              <a:gd name="connsiteY118" fmla="*/ 3187700 h 4368800"/>
              <a:gd name="connsiteX119" fmla="*/ 5791200 w 6604000"/>
              <a:gd name="connsiteY119" fmla="*/ 3263900 h 4368800"/>
              <a:gd name="connsiteX120" fmla="*/ 5829300 w 6604000"/>
              <a:gd name="connsiteY120" fmla="*/ 3340100 h 4368800"/>
              <a:gd name="connsiteX121" fmla="*/ 5854700 w 6604000"/>
              <a:gd name="connsiteY121" fmla="*/ 3378200 h 4368800"/>
              <a:gd name="connsiteX122" fmla="*/ 5880100 w 6604000"/>
              <a:gd name="connsiteY122" fmla="*/ 3454400 h 4368800"/>
              <a:gd name="connsiteX123" fmla="*/ 5930900 w 6604000"/>
              <a:gd name="connsiteY123" fmla="*/ 3530600 h 4368800"/>
              <a:gd name="connsiteX124" fmla="*/ 5956300 w 6604000"/>
              <a:gd name="connsiteY124" fmla="*/ 3606800 h 4368800"/>
              <a:gd name="connsiteX125" fmla="*/ 5981700 w 6604000"/>
              <a:gd name="connsiteY125" fmla="*/ 3644900 h 4368800"/>
              <a:gd name="connsiteX126" fmla="*/ 6007100 w 6604000"/>
              <a:gd name="connsiteY126" fmla="*/ 3721100 h 4368800"/>
              <a:gd name="connsiteX127" fmla="*/ 6032500 w 6604000"/>
              <a:gd name="connsiteY127" fmla="*/ 3759200 h 4368800"/>
              <a:gd name="connsiteX128" fmla="*/ 6057900 w 6604000"/>
              <a:gd name="connsiteY128" fmla="*/ 3835400 h 4368800"/>
              <a:gd name="connsiteX129" fmla="*/ 6083300 w 6604000"/>
              <a:gd name="connsiteY129" fmla="*/ 3873500 h 4368800"/>
              <a:gd name="connsiteX130" fmla="*/ 6096000 w 6604000"/>
              <a:gd name="connsiteY130" fmla="*/ 3911600 h 4368800"/>
              <a:gd name="connsiteX131" fmla="*/ 6146800 w 6604000"/>
              <a:gd name="connsiteY131" fmla="*/ 3987800 h 4368800"/>
              <a:gd name="connsiteX132" fmla="*/ 6159500 w 6604000"/>
              <a:gd name="connsiteY132" fmla="*/ 4025900 h 4368800"/>
              <a:gd name="connsiteX133" fmla="*/ 6223000 w 6604000"/>
              <a:gd name="connsiteY133" fmla="*/ 4114800 h 4368800"/>
              <a:gd name="connsiteX134" fmla="*/ 6273800 w 6604000"/>
              <a:gd name="connsiteY134" fmla="*/ 4191000 h 4368800"/>
              <a:gd name="connsiteX135" fmla="*/ 6299200 w 6604000"/>
              <a:gd name="connsiteY135" fmla="*/ 4229100 h 4368800"/>
              <a:gd name="connsiteX136" fmla="*/ 6337300 w 6604000"/>
              <a:gd name="connsiteY136" fmla="*/ 4254500 h 4368800"/>
              <a:gd name="connsiteX137" fmla="*/ 6400800 w 6604000"/>
              <a:gd name="connsiteY137" fmla="*/ 4305300 h 4368800"/>
              <a:gd name="connsiteX138" fmla="*/ 6438900 w 6604000"/>
              <a:gd name="connsiteY138" fmla="*/ 4330700 h 4368800"/>
              <a:gd name="connsiteX139" fmla="*/ 6515100 w 6604000"/>
              <a:gd name="connsiteY139" fmla="*/ 4356100 h 4368800"/>
              <a:gd name="connsiteX140" fmla="*/ 6553200 w 6604000"/>
              <a:gd name="connsiteY140" fmla="*/ 4368800 h 4368800"/>
              <a:gd name="connsiteX141" fmla="*/ 6604000 w 6604000"/>
              <a:gd name="connsiteY141" fmla="*/ 4368800 h 436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6604000" h="4368800">
                <a:moveTo>
                  <a:pt x="0" y="0"/>
                </a:moveTo>
                <a:cubicBezTo>
                  <a:pt x="41545" y="103863"/>
                  <a:pt x="3932" y="27631"/>
                  <a:pt x="76200" y="127000"/>
                </a:cubicBezTo>
                <a:cubicBezTo>
                  <a:pt x="94155" y="151688"/>
                  <a:pt x="117347" y="174240"/>
                  <a:pt x="127000" y="203200"/>
                </a:cubicBezTo>
                <a:cubicBezTo>
                  <a:pt x="131233" y="215900"/>
                  <a:pt x="131337" y="230847"/>
                  <a:pt x="139700" y="241300"/>
                </a:cubicBezTo>
                <a:cubicBezTo>
                  <a:pt x="149235" y="253219"/>
                  <a:pt x="165100" y="258233"/>
                  <a:pt x="177800" y="266700"/>
                </a:cubicBezTo>
                <a:cubicBezTo>
                  <a:pt x="209722" y="362465"/>
                  <a:pt x="162948" y="248136"/>
                  <a:pt x="228600" y="330200"/>
                </a:cubicBezTo>
                <a:cubicBezTo>
                  <a:pt x="298707" y="417834"/>
                  <a:pt x="170211" y="320907"/>
                  <a:pt x="279400" y="393700"/>
                </a:cubicBezTo>
                <a:cubicBezTo>
                  <a:pt x="283633" y="406400"/>
                  <a:pt x="283737" y="421347"/>
                  <a:pt x="292100" y="431800"/>
                </a:cubicBezTo>
                <a:cubicBezTo>
                  <a:pt x="301635" y="443719"/>
                  <a:pt x="318474" y="447429"/>
                  <a:pt x="330200" y="457200"/>
                </a:cubicBezTo>
                <a:cubicBezTo>
                  <a:pt x="343998" y="468698"/>
                  <a:pt x="356802" y="481502"/>
                  <a:pt x="368300" y="495300"/>
                </a:cubicBezTo>
                <a:cubicBezTo>
                  <a:pt x="412489" y="548326"/>
                  <a:pt x="369254" y="525251"/>
                  <a:pt x="431800" y="546100"/>
                </a:cubicBezTo>
                <a:cubicBezTo>
                  <a:pt x="444500" y="558800"/>
                  <a:pt x="456102" y="572702"/>
                  <a:pt x="469900" y="584200"/>
                </a:cubicBezTo>
                <a:cubicBezTo>
                  <a:pt x="481626" y="593971"/>
                  <a:pt x="497207" y="598807"/>
                  <a:pt x="508000" y="609600"/>
                </a:cubicBezTo>
                <a:cubicBezTo>
                  <a:pt x="518793" y="620393"/>
                  <a:pt x="521481" y="638165"/>
                  <a:pt x="533400" y="647700"/>
                </a:cubicBezTo>
                <a:cubicBezTo>
                  <a:pt x="543853" y="656063"/>
                  <a:pt x="559798" y="653899"/>
                  <a:pt x="571500" y="660400"/>
                </a:cubicBezTo>
                <a:lnTo>
                  <a:pt x="685800" y="736600"/>
                </a:lnTo>
                <a:cubicBezTo>
                  <a:pt x="698500" y="745067"/>
                  <a:pt x="709420" y="757173"/>
                  <a:pt x="723900" y="762000"/>
                </a:cubicBezTo>
                <a:cubicBezTo>
                  <a:pt x="790960" y="784353"/>
                  <a:pt x="750861" y="767274"/>
                  <a:pt x="838200" y="825500"/>
                </a:cubicBezTo>
                <a:cubicBezTo>
                  <a:pt x="850900" y="833967"/>
                  <a:pt x="861820" y="846073"/>
                  <a:pt x="876300" y="850900"/>
                </a:cubicBezTo>
                <a:cubicBezTo>
                  <a:pt x="889000" y="855133"/>
                  <a:pt x="902698" y="857099"/>
                  <a:pt x="914400" y="863600"/>
                </a:cubicBezTo>
                <a:cubicBezTo>
                  <a:pt x="941085" y="878425"/>
                  <a:pt x="961640" y="904747"/>
                  <a:pt x="990600" y="914400"/>
                </a:cubicBezTo>
                <a:cubicBezTo>
                  <a:pt x="1086365" y="946322"/>
                  <a:pt x="968323" y="903261"/>
                  <a:pt x="1066800" y="952500"/>
                </a:cubicBezTo>
                <a:cubicBezTo>
                  <a:pt x="1078774" y="958487"/>
                  <a:pt x="1092926" y="959213"/>
                  <a:pt x="1104900" y="965200"/>
                </a:cubicBezTo>
                <a:cubicBezTo>
                  <a:pt x="1118552" y="972026"/>
                  <a:pt x="1129052" y="984401"/>
                  <a:pt x="1143000" y="990600"/>
                </a:cubicBezTo>
                <a:cubicBezTo>
                  <a:pt x="1167466" y="1001474"/>
                  <a:pt x="1196923" y="1001148"/>
                  <a:pt x="1219200" y="1016000"/>
                </a:cubicBezTo>
                <a:cubicBezTo>
                  <a:pt x="1328389" y="1088793"/>
                  <a:pt x="1190240" y="1001520"/>
                  <a:pt x="1295400" y="1054100"/>
                </a:cubicBezTo>
                <a:cubicBezTo>
                  <a:pt x="1309052" y="1060926"/>
                  <a:pt x="1319848" y="1072674"/>
                  <a:pt x="1333500" y="1079500"/>
                </a:cubicBezTo>
                <a:cubicBezTo>
                  <a:pt x="1354840" y="1090170"/>
                  <a:pt x="1402055" y="1098796"/>
                  <a:pt x="1422400" y="1104900"/>
                </a:cubicBezTo>
                <a:cubicBezTo>
                  <a:pt x="1448045" y="1112593"/>
                  <a:pt x="1473200" y="1121833"/>
                  <a:pt x="1498600" y="1130300"/>
                </a:cubicBezTo>
                <a:cubicBezTo>
                  <a:pt x="1511300" y="1134533"/>
                  <a:pt x="1523573" y="1140375"/>
                  <a:pt x="1536700" y="1143000"/>
                </a:cubicBezTo>
                <a:cubicBezTo>
                  <a:pt x="1557867" y="1147233"/>
                  <a:pt x="1579259" y="1150465"/>
                  <a:pt x="1600200" y="1155700"/>
                </a:cubicBezTo>
                <a:cubicBezTo>
                  <a:pt x="1660595" y="1170799"/>
                  <a:pt x="1617834" y="1169222"/>
                  <a:pt x="1689100" y="1181100"/>
                </a:cubicBezTo>
                <a:cubicBezTo>
                  <a:pt x="1722766" y="1186711"/>
                  <a:pt x="1756869" y="1189289"/>
                  <a:pt x="1790700" y="1193800"/>
                </a:cubicBezTo>
                <a:cubicBezTo>
                  <a:pt x="1820372" y="1197756"/>
                  <a:pt x="1850073" y="1201579"/>
                  <a:pt x="1879600" y="1206500"/>
                </a:cubicBezTo>
                <a:cubicBezTo>
                  <a:pt x="1900892" y="1210049"/>
                  <a:pt x="1921646" y="1216816"/>
                  <a:pt x="1943100" y="1219200"/>
                </a:cubicBezTo>
                <a:cubicBezTo>
                  <a:pt x="1997958" y="1225295"/>
                  <a:pt x="2053167" y="1227667"/>
                  <a:pt x="2108200" y="1231900"/>
                </a:cubicBezTo>
                <a:cubicBezTo>
                  <a:pt x="2630265" y="1218514"/>
                  <a:pt x="2446821" y="1271426"/>
                  <a:pt x="2679700" y="1193800"/>
                </a:cubicBezTo>
                <a:lnTo>
                  <a:pt x="2794000" y="1155700"/>
                </a:lnTo>
                <a:lnTo>
                  <a:pt x="2832100" y="1143000"/>
                </a:lnTo>
                <a:cubicBezTo>
                  <a:pt x="2844800" y="1138767"/>
                  <a:pt x="2859061" y="1137726"/>
                  <a:pt x="2870200" y="1130300"/>
                </a:cubicBezTo>
                <a:lnTo>
                  <a:pt x="2946400" y="1079500"/>
                </a:lnTo>
                <a:cubicBezTo>
                  <a:pt x="2954867" y="1066800"/>
                  <a:pt x="2961007" y="1052193"/>
                  <a:pt x="2971800" y="1041400"/>
                </a:cubicBezTo>
                <a:cubicBezTo>
                  <a:pt x="2982593" y="1030607"/>
                  <a:pt x="3000365" y="1027919"/>
                  <a:pt x="3009900" y="1016000"/>
                </a:cubicBezTo>
                <a:cubicBezTo>
                  <a:pt x="3018263" y="1005547"/>
                  <a:pt x="3016613" y="989874"/>
                  <a:pt x="3022600" y="977900"/>
                </a:cubicBezTo>
                <a:cubicBezTo>
                  <a:pt x="3029426" y="964248"/>
                  <a:pt x="3041801" y="953748"/>
                  <a:pt x="3048000" y="939800"/>
                </a:cubicBezTo>
                <a:cubicBezTo>
                  <a:pt x="3058874" y="915334"/>
                  <a:pt x="3064933" y="889000"/>
                  <a:pt x="3073400" y="863600"/>
                </a:cubicBezTo>
                <a:lnTo>
                  <a:pt x="3086100" y="825500"/>
                </a:lnTo>
                <a:cubicBezTo>
                  <a:pt x="3081867" y="749300"/>
                  <a:pt x="3080636" y="672874"/>
                  <a:pt x="3073400" y="596900"/>
                </a:cubicBezTo>
                <a:cubicBezTo>
                  <a:pt x="3072131" y="583573"/>
                  <a:pt x="3070166" y="568266"/>
                  <a:pt x="3060700" y="558800"/>
                </a:cubicBezTo>
                <a:cubicBezTo>
                  <a:pt x="3051234" y="549334"/>
                  <a:pt x="3034302" y="552601"/>
                  <a:pt x="3022600" y="546100"/>
                </a:cubicBezTo>
                <a:cubicBezTo>
                  <a:pt x="2995915" y="531275"/>
                  <a:pt x="2971800" y="512233"/>
                  <a:pt x="2946400" y="495300"/>
                </a:cubicBezTo>
                <a:cubicBezTo>
                  <a:pt x="2933700" y="486833"/>
                  <a:pt x="2922780" y="474727"/>
                  <a:pt x="2908300" y="469900"/>
                </a:cubicBezTo>
                <a:lnTo>
                  <a:pt x="2832100" y="444500"/>
                </a:lnTo>
                <a:cubicBezTo>
                  <a:pt x="2819400" y="440267"/>
                  <a:pt x="2806987" y="435047"/>
                  <a:pt x="2794000" y="431800"/>
                </a:cubicBezTo>
                <a:lnTo>
                  <a:pt x="2743200" y="419100"/>
                </a:lnTo>
                <a:cubicBezTo>
                  <a:pt x="2658533" y="423333"/>
                  <a:pt x="2573680" y="424760"/>
                  <a:pt x="2489200" y="431800"/>
                </a:cubicBezTo>
                <a:cubicBezTo>
                  <a:pt x="2468916" y="433490"/>
                  <a:pt x="2368306" y="465829"/>
                  <a:pt x="2362200" y="469900"/>
                </a:cubicBezTo>
                <a:cubicBezTo>
                  <a:pt x="2349500" y="478367"/>
                  <a:pt x="2337752" y="488474"/>
                  <a:pt x="2324100" y="495300"/>
                </a:cubicBezTo>
                <a:cubicBezTo>
                  <a:pt x="2312126" y="501287"/>
                  <a:pt x="2297702" y="501499"/>
                  <a:pt x="2286000" y="508000"/>
                </a:cubicBezTo>
                <a:cubicBezTo>
                  <a:pt x="2154992" y="580782"/>
                  <a:pt x="2257911" y="542763"/>
                  <a:pt x="2171700" y="571500"/>
                </a:cubicBezTo>
                <a:cubicBezTo>
                  <a:pt x="2112433" y="660400"/>
                  <a:pt x="2146300" y="630767"/>
                  <a:pt x="2082800" y="673100"/>
                </a:cubicBezTo>
                <a:cubicBezTo>
                  <a:pt x="2078567" y="685800"/>
                  <a:pt x="2076087" y="699226"/>
                  <a:pt x="2070100" y="711200"/>
                </a:cubicBezTo>
                <a:cubicBezTo>
                  <a:pt x="2063274" y="724852"/>
                  <a:pt x="2050899" y="735352"/>
                  <a:pt x="2044700" y="749300"/>
                </a:cubicBezTo>
                <a:cubicBezTo>
                  <a:pt x="2033826" y="773766"/>
                  <a:pt x="2019300" y="825500"/>
                  <a:pt x="2019300" y="825500"/>
                </a:cubicBezTo>
                <a:cubicBezTo>
                  <a:pt x="2023533" y="965200"/>
                  <a:pt x="2021281" y="1105248"/>
                  <a:pt x="2032000" y="1244600"/>
                </a:cubicBezTo>
                <a:cubicBezTo>
                  <a:pt x="2036572" y="1304039"/>
                  <a:pt x="2077303" y="1350654"/>
                  <a:pt x="2108200" y="1397000"/>
                </a:cubicBezTo>
                <a:lnTo>
                  <a:pt x="2133600" y="1435100"/>
                </a:lnTo>
                <a:lnTo>
                  <a:pt x="2159000" y="1473200"/>
                </a:lnTo>
                <a:cubicBezTo>
                  <a:pt x="2167467" y="1485900"/>
                  <a:pt x="2171700" y="1502833"/>
                  <a:pt x="2184400" y="1511300"/>
                </a:cubicBezTo>
                <a:lnTo>
                  <a:pt x="2222500" y="1536700"/>
                </a:lnTo>
                <a:cubicBezTo>
                  <a:pt x="2245078" y="1570567"/>
                  <a:pt x="2252151" y="1586573"/>
                  <a:pt x="2286000" y="1612900"/>
                </a:cubicBezTo>
                <a:cubicBezTo>
                  <a:pt x="2310097" y="1631642"/>
                  <a:pt x="2362200" y="1663700"/>
                  <a:pt x="2362200" y="1663700"/>
                </a:cubicBezTo>
                <a:cubicBezTo>
                  <a:pt x="2419006" y="1748909"/>
                  <a:pt x="2352088" y="1665425"/>
                  <a:pt x="2425700" y="1714500"/>
                </a:cubicBezTo>
                <a:cubicBezTo>
                  <a:pt x="2520832" y="1777921"/>
                  <a:pt x="2411308" y="1735103"/>
                  <a:pt x="2501900" y="1765300"/>
                </a:cubicBezTo>
                <a:cubicBezTo>
                  <a:pt x="2668543" y="1890282"/>
                  <a:pt x="2466128" y="1746838"/>
                  <a:pt x="2590800" y="1816100"/>
                </a:cubicBezTo>
                <a:cubicBezTo>
                  <a:pt x="2617485" y="1830925"/>
                  <a:pt x="2641600" y="1849967"/>
                  <a:pt x="2667000" y="1866900"/>
                </a:cubicBezTo>
                <a:cubicBezTo>
                  <a:pt x="2678139" y="1874326"/>
                  <a:pt x="2693126" y="1873613"/>
                  <a:pt x="2705100" y="1879600"/>
                </a:cubicBezTo>
                <a:cubicBezTo>
                  <a:pt x="2718752" y="1886426"/>
                  <a:pt x="2729252" y="1898801"/>
                  <a:pt x="2743200" y="1905000"/>
                </a:cubicBezTo>
                <a:cubicBezTo>
                  <a:pt x="2767666" y="1915874"/>
                  <a:pt x="2796442" y="1916625"/>
                  <a:pt x="2819400" y="1930400"/>
                </a:cubicBezTo>
                <a:cubicBezTo>
                  <a:pt x="2840567" y="1943100"/>
                  <a:pt x="2860428" y="1958286"/>
                  <a:pt x="2882900" y="1968500"/>
                </a:cubicBezTo>
                <a:cubicBezTo>
                  <a:pt x="2907274" y="1979579"/>
                  <a:pt x="2933700" y="1985433"/>
                  <a:pt x="2959100" y="1993900"/>
                </a:cubicBezTo>
                <a:cubicBezTo>
                  <a:pt x="2971800" y="1998133"/>
                  <a:pt x="2984213" y="2003353"/>
                  <a:pt x="2997200" y="2006600"/>
                </a:cubicBezTo>
                <a:lnTo>
                  <a:pt x="3098800" y="2032000"/>
                </a:lnTo>
                <a:cubicBezTo>
                  <a:pt x="3111500" y="2040467"/>
                  <a:pt x="3122871" y="2051387"/>
                  <a:pt x="3136900" y="2057400"/>
                </a:cubicBezTo>
                <a:cubicBezTo>
                  <a:pt x="3152943" y="2064276"/>
                  <a:pt x="3170661" y="2066314"/>
                  <a:pt x="3187700" y="2070100"/>
                </a:cubicBezTo>
                <a:cubicBezTo>
                  <a:pt x="3208772" y="2074783"/>
                  <a:pt x="3229962" y="2078939"/>
                  <a:pt x="3251200" y="2082800"/>
                </a:cubicBezTo>
                <a:cubicBezTo>
                  <a:pt x="3276535" y="2087406"/>
                  <a:pt x="3302263" y="2089914"/>
                  <a:pt x="3327400" y="2095500"/>
                </a:cubicBezTo>
                <a:cubicBezTo>
                  <a:pt x="3340468" y="2098404"/>
                  <a:pt x="3352373" y="2105575"/>
                  <a:pt x="3365500" y="2108200"/>
                </a:cubicBezTo>
                <a:cubicBezTo>
                  <a:pt x="3394853" y="2114071"/>
                  <a:pt x="3424717" y="2117028"/>
                  <a:pt x="3454400" y="2120900"/>
                </a:cubicBezTo>
                <a:lnTo>
                  <a:pt x="3657600" y="2146300"/>
                </a:lnTo>
                <a:cubicBezTo>
                  <a:pt x="3739494" y="2173598"/>
                  <a:pt x="3661127" y="2150432"/>
                  <a:pt x="3810000" y="2171700"/>
                </a:cubicBezTo>
                <a:cubicBezTo>
                  <a:pt x="4071732" y="2209090"/>
                  <a:pt x="3881217" y="2181518"/>
                  <a:pt x="4013200" y="2209800"/>
                </a:cubicBezTo>
                <a:cubicBezTo>
                  <a:pt x="4055413" y="2218846"/>
                  <a:pt x="4099244" y="2221548"/>
                  <a:pt x="4140200" y="2235200"/>
                </a:cubicBezTo>
                <a:cubicBezTo>
                  <a:pt x="4182628" y="2249343"/>
                  <a:pt x="4181260" y="2249969"/>
                  <a:pt x="4229100" y="2260600"/>
                </a:cubicBezTo>
                <a:cubicBezTo>
                  <a:pt x="4250172" y="2265283"/>
                  <a:pt x="4271659" y="2268065"/>
                  <a:pt x="4292600" y="2273300"/>
                </a:cubicBezTo>
                <a:cubicBezTo>
                  <a:pt x="4305587" y="2276547"/>
                  <a:pt x="4317828" y="2282322"/>
                  <a:pt x="4330700" y="2286000"/>
                </a:cubicBezTo>
                <a:cubicBezTo>
                  <a:pt x="4347483" y="2290795"/>
                  <a:pt x="4365157" y="2292571"/>
                  <a:pt x="4381500" y="2298700"/>
                </a:cubicBezTo>
                <a:cubicBezTo>
                  <a:pt x="4399227" y="2305347"/>
                  <a:pt x="4414339" y="2318113"/>
                  <a:pt x="4432300" y="2324100"/>
                </a:cubicBezTo>
                <a:cubicBezTo>
                  <a:pt x="4452778" y="2330926"/>
                  <a:pt x="4474767" y="2331946"/>
                  <a:pt x="4495800" y="2336800"/>
                </a:cubicBezTo>
                <a:cubicBezTo>
                  <a:pt x="4529815" y="2344650"/>
                  <a:pt x="4563169" y="2355354"/>
                  <a:pt x="4597400" y="2362200"/>
                </a:cubicBezTo>
                <a:cubicBezTo>
                  <a:pt x="4618567" y="2366433"/>
                  <a:pt x="4639959" y="2369665"/>
                  <a:pt x="4660900" y="2374900"/>
                </a:cubicBezTo>
                <a:cubicBezTo>
                  <a:pt x="4673887" y="2378147"/>
                  <a:pt x="4686128" y="2383922"/>
                  <a:pt x="4699000" y="2387600"/>
                </a:cubicBezTo>
                <a:cubicBezTo>
                  <a:pt x="4715783" y="2392395"/>
                  <a:pt x="4732867" y="2396067"/>
                  <a:pt x="4749800" y="2400300"/>
                </a:cubicBezTo>
                <a:cubicBezTo>
                  <a:pt x="4762500" y="2408767"/>
                  <a:pt x="4774248" y="2418874"/>
                  <a:pt x="4787900" y="2425700"/>
                </a:cubicBezTo>
                <a:cubicBezTo>
                  <a:pt x="4806120" y="2434810"/>
                  <a:pt x="4860524" y="2447031"/>
                  <a:pt x="4876800" y="2451100"/>
                </a:cubicBezTo>
                <a:cubicBezTo>
                  <a:pt x="4889500" y="2459567"/>
                  <a:pt x="4901248" y="2469674"/>
                  <a:pt x="4914900" y="2476500"/>
                </a:cubicBezTo>
                <a:cubicBezTo>
                  <a:pt x="4933120" y="2485610"/>
                  <a:pt x="4987524" y="2497831"/>
                  <a:pt x="5003800" y="2501900"/>
                </a:cubicBezTo>
                <a:cubicBezTo>
                  <a:pt x="5016500" y="2510367"/>
                  <a:pt x="5028248" y="2520474"/>
                  <a:pt x="5041900" y="2527300"/>
                </a:cubicBezTo>
                <a:cubicBezTo>
                  <a:pt x="5053874" y="2533287"/>
                  <a:pt x="5068298" y="2533499"/>
                  <a:pt x="5080000" y="2540000"/>
                </a:cubicBezTo>
                <a:cubicBezTo>
                  <a:pt x="5106685" y="2554825"/>
                  <a:pt x="5127240" y="2581147"/>
                  <a:pt x="5156200" y="2590800"/>
                </a:cubicBezTo>
                <a:cubicBezTo>
                  <a:pt x="5181600" y="2599267"/>
                  <a:pt x="5210123" y="2601348"/>
                  <a:pt x="5232400" y="2616200"/>
                </a:cubicBezTo>
                <a:cubicBezTo>
                  <a:pt x="5356268" y="2698779"/>
                  <a:pt x="5163773" y="2569431"/>
                  <a:pt x="5321300" y="2679700"/>
                </a:cubicBezTo>
                <a:cubicBezTo>
                  <a:pt x="5349382" y="2699358"/>
                  <a:pt x="5418653" y="2741918"/>
                  <a:pt x="5448300" y="2768600"/>
                </a:cubicBezTo>
                <a:cubicBezTo>
                  <a:pt x="5572576" y="2880448"/>
                  <a:pt x="5478770" y="2814313"/>
                  <a:pt x="5562600" y="2870200"/>
                </a:cubicBezTo>
                <a:cubicBezTo>
                  <a:pt x="5618738" y="2954407"/>
                  <a:pt x="5552761" y="2860837"/>
                  <a:pt x="5626100" y="2946400"/>
                </a:cubicBezTo>
                <a:cubicBezTo>
                  <a:pt x="5639875" y="2962471"/>
                  <a:pt x="5651500" y="2980267"/>
                  <a:pt x="5664200" y="2997200"/>
                </a:cubicBezTo>
                <a:cubicBezTo>
                  <a:pt x="5706215" y="3123246"/>
                  <a:pt x="5635723" y="2930702"/>
                  <a:pt x="5715000" y="3073400"/>
                </a:cubicBezTo>
                <a:cubicBezTo>
                  <a:pt x="5728003" y="3096805"/>
                  <a:pt x="5725548" y="3127323"/>
                  <a:pt x="5740400" y="3149600"/>
                </a:cubicBezTo>
                <a:cubicBezTo>
                  <a:pt x="5748867" y="3162300"/>
                  <a:pt x="5759601" y="3173752"/>
                  <a:pt x="5765800" y="3187700"/>
                </a:cubicBezTo>
                <a:cubicBezTo>
                  <a:pt x="5776674" y="3212166"/>
                  <a:pt x="5776348" y="3241623"/>
                  <a:pt x="5791200" y="3263900"/>
                </a:cubicBezTo>
                <a:cubicBezTo>
                  <a:pt x="5863993" y="3373089"/>
                  <a:pt x="5776720" y="3234940"/>
                  <a:pt x="5829300" y="3340100"/>
                </a:cubicBezTo>
                <a:cubicBezTo>
                  <a:pt x="5836126" y="3353752"/>
                  <a:pt x="5848501" y="3364252"/>
                  <a:pt x="5854700" y="3378200"/>
                </a:cubicBezTo>
                <a:cubicBezTo>
                  <a:pt x="5865574" y="3402666"/>
                  <a:pt x="5865248" y="3432123"/>
                  <a:pt x="5880100" y="3454400"/>
                </a:cubicBezTo>
                <a:cubicBezTo>
                  <a:pt x="5897033" y="3479800"/>
                  <a:pt x="5921247" y="3501640"/>
                  <a:pt x="5930900" y="3530600"/>
                </a:cubicBezTo>
                <a:cubicBezTo>
                  <a:pt x="5939367" y="3556000"/>
                  <a:pt x="5941448" y="3584523"/>
                  <a:pt x="5956300" y="3606800"/>
                </a:cubicBezTo>
                <a:cubicBezTo>
                  <a:pt x="5964767" y="3619500"/>
                  <a:pt x="5975501" y="3630952"/>
                  <a:pt x="5981700" y="3644900"/>
                </a:cubicBezTo>
                <a:cubicBezTo>
                  <a:pt x="5992574" y="3669366"/>
                  <a:pt x="5992248" y="3698823"/>
                  <a:pt x="6007100" y="3721100"/>
                </a:cubicBezTo>
                <a:cubicBezTo>
                  <a:pt x="6015567" y="3733800"/>
                  <a:pt x="6026301" y="3745252"/>
                  <a:pt x="6032500" y="3759200"/>
                </a:cubicBezTo>
                <a:cubicBezTo>
                  <a:pt x="6043374" y="3783666"/>
                  <a:pt x="6043048" y="3813123"/>
                  <a:pt x="6057900" y="3835400"/>
                </a:cubicBezTo>
                <a:cubicBezTo>
                  <a:pt x="6066367" y="3848100"/>
                  <a:pt x="6076474" y="3859848"/>
                  <a:pt x="6083300" y="3873500"/>
                </a:cubicBezTo>
                <a:cubicBezTo>
                  <a:pt x="6089287" y="3885474"/>
                  <a:pt x="6089499" y="3899898"/>
                  <a:pt x="6096000" y="3911600"/>
                </a:cubicBezTo>
                <a:cubicBezTo>
                  <a:pt x="6110825" y="3938285"/>
                  <a:pt x="6137147" y="3958840"/>
                  <a:pt x="6146800" y="3987800"/>
                </a:cubicBezTo>
                <a:cubicBezTo>
                  <a:pt x="6151033" y="4000500"/>
                  <a:pt x="6153513" y="4013926"/>
                  <a:pt x="6159500" y="4025900"/>
                </a:cubicBezTo>
                <a:cubicBezTo>
                  <a:pt x="6169822" y="4046545"/>
                  <a:pt x="6212933" y="4100418"/>
                  <a:pt x="6223000" y="4114800"/>
                </a:cubicBezTo>
                <a:cubicBezTo>
                  <a:pt x="6240506" y="4139809"/>
                  <a:pt x="6256867" y="4165600"/>
                  <a:pt x="6273800" y="4191000"/>
                </a:cubicBezTo>
                <a:cubicBezTo>
                  <a:pt x="6282267" y="4203700"/>
                  <a:pt x="6286500" y="4220633"/>
                  <a:pt x="6299200" y="4229100"/>
                </a:cubicBezTo>
                <a:lnTo>
                  <a:pt x="6337300" y="4254500"/>
                </a:lnTo>
                <a:cubicBezTo>
                  <a:pt x="6380118" y="4318726"/>
                  <a:pt x="6339456" y="4274628"/>
                  <a:pt x="6400800" y="4305300"/>
                </a:cubicBezTo>
                <a:cubicBezTo>
                  <a:pt x="6414452" y="4312126"/>
                  <a:pt x="6424952" y="4324501"/>
                  <a:pt x="6438900" y="4330700"/>
                </a:cubicBezTo>
                <a:cubicBezTo>
                  <a:pt x="6463366" y="4341574"/>
                  <a:pt x="6489700" y="4347633"/>
                  <a:pt x="6515100" y="4356100"/>
                </a:cubicBezTo>
                <a:cubicBezTo>
                  <a:pt x="6527800" y="4360333"/>
                  <a:pt x="6539813" y="4368800"/>
                  <a:pt x="6553200" y="4368800"/>
                </a:cubicBezTo>
                <a:lnTo>
                  <a:pt x="6604000" y="4368800"/>
                </a:lnTo>
              </a:path>
            </a:pathLst>
          </a:custGeom>
          <a:noFill/>
          <a:ln w="28575">
            <a:solidFill>
              <a:schemeClr val="accent1">
                <a:lumMod val="60000"/>
                <a:lumOff val="4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8" name="Picture 4" descr="Railroad tracks vector image">
            <a:extLst>
              <a:ext uri="{FF2B5EF4-FFF2-40B4-BE49-F238E27FC236}">
                <a16:creationId xmlns:a16="http://schemas.microsoft.com/office/drawing/2014/main" id="{700BB31D-9A8A-4285-AA7C-298C651858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 amt="20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9384">
            <a:off x="-364183" y="9200380"/>
            <a:ext cx="2813050" cy="801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Vector sketch of an airplane">
            <a:extLst>
              <a:ext uri="{FF2B5EF4-FFF2-40B4-BE49-F238E27FC236}">
                <a16:creationId xmlns:a16="http://schemas.microsoft.com/office/drawing/2014/main" id="{441ADD2A-E474-4611-BD1C-7AC83B7BBA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839583">
            <a:off x="6559278" y="3722441"/>
            <a:ext cx="1116122" cy="82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Vector drawing of air mail rubber stamp imprint">
            <a:extLst>
              <a:ext uri="{FF2B5EF4-FFF2-40B4-BE49-F238E27FC236}">
                <a16:creationId xmlns:a16="http://schemas.microsoft.com/office/drawing/2014/main" id="{E1F3FD00-CD66-47F8-8E38-B698E24BD6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878174">
            <a:off x="69131" y="3819671"/>
            <a:ext cx="1760362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Sailing ketch">
            <a:extLst>
              <a:ext uri="{FF2B5EF4-FFF2-40B4-BE49-F238E27FC236}">
                <a16:creationId xmlns:a16="http://schemas.microsoft.com/office/drawing/2014/main" id="{9C7AFA00-3550-4275-A0C0-8DE463DBDF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5674">
            <a:off x="6820033" y="8655752"/>
            <a:ext cx="877888" cy="120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20604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8D083-75FB-4AB5-AB06-AE1BB107F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649" y="205584"/>
            <a:ext cx="6703695" cy="759881"/>
          </a:xfrm>
        </p:spPr>
        <p:txBody>
          <a:bodyPr>
            <a:noAutofit/>
          </a:bodyPr>
          <a:lstStyle/>
          <a:p>
            <a:r>
              <a:rPr lang="en-US" sz="1400" dirty="0">
                <a:latin typeface="Arial Nova" panose="020B0504020202020204" pitchFamily="34" charset="0"/>
              </a:rPr>
              <a:t>To use the </a:t>
            </a:r>
            <a:r>
              <a:rPr lang="en-US" sz="1400" dirty="0">
                <a:latin typeface="Arial Nova" panose="020B0504020202020204" pitchFamily="34" charset="0"/>
                <a:hlinkClick r:id="rId2"/>
              </a:rPr>
              <a:t>Oriental Trading Company passports </a:t>
            </a:r>
            <a:r>
              <a:rPr lang="en-US" sz="1400" dirty="0">
                <a:latin typeface="Arial Nova" panose="020B0504020202020204" pitchFamily="34" charset="0"/>
              </a:rPr>
              <a:t>with the STEM Explorers curriculum, you will need these “stamps” in addition to the stickers provided with the passports. Print on full-sheet adhesive label paper and cut out stamps for ease of use.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9ADE5E-B91B-4919-84B5-26ADFD8BE61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571" y="4016373"/>
            <a:ext cx="2019300" cy="201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F7D2411-D391-4520-8F2C-8181678ADA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029" y="2755370"/>
            <a:ext cx="1943100" cy="154305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4353B78-2B16-46BE-BB8C-4B7C9EE862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59" y="7118350"/>
            <a:ext cx="2047875" cy="11811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B6F50AD-E0BE-4B22-A71D-B90B1E86F82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771" y="4016373"/>
            <a:ext cx="2019300" cy="201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CD0EC4D-354A-41F4-8453-818D6D3481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8229" y="2755370"/>
            <a:ext cx="1943100" cy="154305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C805684-EAA2-43B5-B8B1-CB126E0C03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6859" y="7118350"/>
            <a:ext cx="2047875" cy="11811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1839EE1-9669-4F3C-A3F6-63D0648F38F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671" y="4016373"/>
            <a:ext cx="2019300" cy="201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700EB49-98CA-48A6-B6DC-09EE00024C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8129" y="2755370"/>
            <a:ext cx="1943100" cy="154305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CE5B5D8-FEA8-4B9B-BC45-2C9F1638F4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2497" y="7118350"/>
            <a:ext cx="2047875" cy="11811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5C42623-7EDC-4260-87E1-B2A20FC37B8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071" y="4022726"/>
            <a:ext cx="2019300" cy="201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74FC1A6-1C5E-4D90-A303-5A393002EA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0729" y="2737906"/>
            <a:ext cx="1943100" cy="154305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FA9B121-AEF7-4027-8ECC-EBC11BC502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2380" y="7135814"/>
            <a:ext cx="2047875" cy="11811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F1C489C-EE45-4CBD-BC75-757692A7AA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534" y="1223964"/>
            <a:ext cx="1943100" cy="154305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902ED924-3CBC-4068-92D3-8DE33A89FF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9734" y="1223964"/>
            <a:ext cx="1943100" cy="154305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B3020AE1-A2E1-406A-B172-0DF9C5DD0B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9634" y="1223964"/>
            <a:ext cx="1943100" cy="154305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3234A33-FDFB-464D-B1A6-0AFE3F45F3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2234" y="1206500"/>
            <a:ext cx="1943100" cy="154305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0606F1D2-B784-4976-8446-C3CD96C723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8413217"/>
            <a:ext cx="2047875" cy="11811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20908914-8949-41C6-B574-83DC23EE39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6900" y="8413217"/>
            <a:ext cx="2047875" cy="11811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247A3039-F9AD-4F6E-BAC2-5B97B1D8AE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92538" y="8413217"/>
            <a:ext cx="2047875" cy="11811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1C5E85F1-C7B0-4336-9215-7670C276D4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2421" y="8430681"/>
            <a:ext cx="2047875" cy="11811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C33F0765-D811-4A58-93A6-C8BD976A076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571" y="5441949"/>
            <a:ext cx="2019300" cy="201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E6CF7C4D-8A53-412A-96D8-AE88BD16AED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771" y="5441949"/>
            <a:ext cx="2019300" cy="201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A0C6BAA6-A5DC-42C9-B124-31AFC80931C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671" y="5441949"/>
            <a:ext cx="2019300" cy="201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74DABDEE-9E27-4DEF-88A5-D76566E4FA7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071" y="5448302"/>
            <a:ext cx="2019300" cy="2019300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91BFBF28-C316-4026-A606-E9EFB853043D}"/>
              </a:ext>
            </a:extLst>
          </p:cNvPr>
          <p:cNvSpPr/>
          <p:nvPr/>
        </p:nvSpPr>
        <p:spPr>
          <a:xfrm>
            <a:off x="3767417" y="48445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540276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D075A-48BD-40CC-8EEF-2400E4664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131747"/>
          </a:xfrm>
        </p:spPr>
        <p:txBody>
          <a:bodyPr/>
          <a:lstStyle/>
          <a:p>
            <a:pPr algn="ctr"/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Discover the STEM Explorers Curriculum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6F5D65-74BC-4520-806C-97D3ACC98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53" y="2049536"/>
            <a:ext cx="6703695" cy="840316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dirty="0">
                <a:latin typeface="Arial Nova" panose="020B0504020202020204" pitchFamily="34" charset="0"/>
              </a:rPr>
              <a:t>Click </a:t>
            </a:r>
            <a:r>
              <a:rPr lang="en-US" dirty="0">
                <a:latin typeface="Arial Nova" panose="020B0504020202020204" pitchFamily="34" charset="0"/>
                <a:hlinkClick r:id="rId2"/>
              </a:rPr>
              <a:t>here</a:t>
            </a:r>
            <a:r>
              <a:rPr lang="en-US" dirty="0">
                <a:latin typeface="Arial Nova" panose="020B0504020202020204" pitchFamily="34" charset="0"/>
              </a:rPr>
              <a:t> to learn more about the global engineering design challenges referred to in this packet.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BDB76BFC-4E60-4F62-9781-C0D9B3B437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370" y="3449923"/>
            <a:ext cx="5407660" cy="5415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67725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3128</TotalTime>
  <Words>202</Words>
  <Application>Microsoft Office PowerPoint</Application>
  <PresentationFormat>Custom</PresentationFormat>
  <Paragraphs>46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Aharoni</vt:lpstr>
      <vt:lpstr>Arial</vt:lpstr>
      <vt:lpstr>Arial Nova</vt:lpstr>
      <vt:lpstr>Book Antiqua</vt:lpstr>
      <vt:lpstr>Calibri</vt:lpstr>
      <vt:lpstr>Calibri Light</vt:lpstr>
      <vt:lpstr>Office Theme</vt:lpstr>
      <vt:lpstr>United States</vt:lpstr>
      <vt:lpstr>PowerPoint Presentation</vt:lpstr>
      <vt:lpstr>PowerPoint Presentation</vt:lpstr>
      <vt:lpstr>PowerPoint Presentation</vt:lpstr>
      <vt:lpstr>To use the Oriental Trading Company passports with the STEM Explorers curriculum, you will need these “stamps” in addition to the stickers provided with the passports. Print on full-sheet adhesive label paper and cut out stamps for ease of use. </vt:lpstr>
      <vt:lpstr>Discover the STEM Explorers Curriculum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United States Passport Templates</dc:title>
  <dc:creator>Elizabeth Meschkat</dc:creator>
  <cp:lastModifiedBy>Elizabeth Meschkat</cp:lastModifiedBy>
  <cp:revision>16</cp:revision>
  <cp:lastPrinted>2019-10-16T15:11:33Z</cp:lastPrinted>
  <dcterms:created xsi:type="dcterms:W3CDTF">2019-10-14T12:46:36Z</dcterms:created>
  <dcterms:modified xsi:type="dcterms:W3CDTF">2019-10-16T16:54:45Z</dcterms:modified>
</cp:coreProperties>
</file>